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96" r:id="rId1"/>
  </p:sldMasterIdLst>
  <p:sldIdLst>
    <p:sldId id="293" r:id="rId2"/>
    <p:sldId id="295" r:id="rId3"/>
    <p:sldId id="296" r:id="rId4"/>
    <p:sldId id="301" r:id="rId5"/>
    <p:sldId id="305" r:id="rId6"/>
    <p:sldId id="306" r:id="rId7"/>
    <p:sldId id="307" r:id="rId8"/>
    <p:sldId id="309" r:id="rId9"/>
    <p:sldId id="308" r:id="rId10"/>
    <p:sldId id="310" r:id="rId11"/>
    <p:sldId id="311" r:id="rId12"/>
    <p:sldId id="313" r:id="rId13"/>
    <p:sldId id="312" r:id="rId14"/>
    <p:sldId id="314" r:id="rId15"/>
    <p:sldId id="315" r:id="rId16"/>
    <p:sldId id="316" r:id="rId17"/>
    <p:sldId id="317" r:id="rId18"/>
    <p:sldId id="318" r:id="rId19"/>
    <p:sldId id="299" r:id="rId20"/>
    <p:sldId id="29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6" autoAdjust="0"/>
    <p:restoredTop sz="94660"/>
  </p:normalViewPr>
  <p:slideViewPr>
    <p:cSldViewPr>
      <p:cViewPr varScale="1">
        <p:scale>
          <a:sx n="82" d="100"/>
          <a:sy n="82" d="100"/>
        </p:scale>
        <p:origin x="169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597" r:id="rId1"/>
    <p:sldLayoutId id="2147484598" r:id="rId2"/>
    <p:sldLayoutId id="2147484599" r:id="rId3"/>
    <p:sldLayoutId id="2147484600" r:id="rId4"/>
    <p:sldLayoutId id="2147484601" r:id="rId5"/>
    <p:sldLayoutId id="2147484602" r:id="rId6"/>
    <p:sldLayoutId id="2147484603" r:id="rId7"/>
    <p:sldLayoutId id="2147484604" r:id="rId8"/>
    <p:sldLayoutId id="2147484605" r:id="rId9"/>
    <p:sldLayoutId id="2147484606" r:id="rId10"/>
    <p:sldLayoutId id="2147484607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371600"/>
            <a:ext cx="8229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</a:t>
            </a:r>
          </a:p>
          <a:p>
            <a:pPr algn="ctr"/>
            <a:r>
              <a:rPr lang="en-US" b="1" dirty="0"/>
              <a:t>G. Siva Bhaskar Reddy  </a:t>
            </a:r>
            <a:r>
              <a:rPr lang="en-US" dirty="0"/>
              <a:t>(15001A0550)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b="1" dirty="0"/>
              <a:t>A. V. Sai Sumanth</a:t>
            </a:r>
            <a:r>
              <a:rPr lang="en-US" dirty="0"/>
              <a:t>(15001A0557)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Under the guidance of</a:t>
            </a:r>
          </a:p>
          <a:p>
            <a:pPr algn="ctr"/>
            <a:r>
              <a:rPr lang="en-IN" b="1" dirty="0"/>
              <a:t>Prof. S. Vasundra</a:t>
            </a:r>
            <a:r>
              <a:rPr lang="en-IN" dirty="0"/>
              <a:t> </a:t>
            </a:r>
            <a:r>
              <a:rPr lang="en-IN" baseline="-25000" dirty="0"/>
              <a:t>B.E,M.Tech,Ph.D.</a:t>
            </a:r>
          </a:p>
          <a:p>
            <a:pPr algn="ctr"/>
            <a:r>
              <a:rPr lang="en-IN" b="1" baseline="-25000" dirty="0"/>
              <a:t>N.S.S Coordinator, JNTUA</a:t>
            </a:r>
            <a:endParaRPr lang="en-US" b="1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cs typeface="Calibri" pitchFamily="34" charset="0"/>
              </a:rPr>
              <a:t>DEPARTMENT OF COMPUTER SCIENCE AND ENGINEERING</a:t>
            </a:r>
          </a:p>
          <a:p>
            <a:pPr algn="ctr"/>
            <a:r>
              <a:rPr lang="en-US" dirty="0">
                <a:cs typeface="Calibri" pitchFamily="34" charset="0"/>
              </a:rPr>
              <a:t>JAWAHARLAL NEHRU TECHNOLOGICAL UNIVERSITY</a:t>
            </a:r>
          </a:p>
          <a:p>
            <a:pPr algn="ctr"/>
            <a:r>
              <a:rPr lang="en-US" dirty="0">
                <a:cs typeface="Calibri" pitchFamily="34" charset="0"/>
              </a:rPr>
              <a:t>COLLEGE OF ENGINEERING(autonomous)</a:t>
            </a:r>
          </a:p>
          <a:p>
            <a:pPr algn="ctr"/>
            <a:r>
              <a:rPr lang="en-US" dirty="0">
                <a:cs typeface="Calibri" pitchFamily="34" charset="0"/>
              </a:rPr>
              <a:t>ANANTAPURAMU</a:t>
            </a:r>
          </a:p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4800" y="29749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FFE3605-D796-437F-8A1F-C752B70AA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200" y="201067"/>
            <a:ext cx="9144000" cy="137160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 </a:t>
            </a:r>
            <a:r>
              <a:rPr lang="en-IN" sz="36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AI COLLEGE ENQUIRY CHATBOT SYSTEM</a:t>
            </a:r>
            <a:br>
              <a:rPr lang="en-IN" sz="3600" dirty="0"/>
            </a:br>
            <a:endParaRPr lang="en-IN" sz="3600" dirty="0"/>
          </a:p>
        </p:txBody>
      </p:sp>
      <p:pic>
        <p:nvPicPr>
          <p:cNvPr id="9" name="Picture 8" descr="Description: Description: Jntua_college Logoa final1 copy">
            <a:extLst>
              <a:ext uri="{FF2B5EF4-FFF2-40B4-BE49-F238E27FC236}">
                <a16:creationId xmlns:a16="http://schemas.microsoft.com/office/drawing/2014/main" id="{6E55ACF7-4410-492F-ACE8-811047230EB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733800" y="3733800"/>
            <a:ext cx="1852613" cy="1524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BC10-6D9D-457F-BB6E-4FBC3821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59B7B5-BA75-455E-BB93-521683A41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067800" cy="6476999"/>
          </a:xfrm>
        </p:spPr>
      </p:pic>
    </p:spTree>
    <p:extLst>
      <p:ext uri="{BB962C8B-B14F-4D97-AF65-F5344CB8AC3E}">
        <p14:creationId xmlns:p14="http://schemas.microsoft.com/office/powerpoint/2010/main" val="302016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9ACB-172C-4AE1-A0DB-EED4B068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0EF8B-2C4B-4671-9369-8CE921ADF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067800" cy="6705599"/>
          </a:xfrm>
        </p:spPr>
      </p:pic>
    </p:spTree>
    <p:extLst>
      <p:ext uri="{BB962C8B-B14F-4D97-AF65-F5344CB8AC3E}">
        <p14:creationId xmlns:p14="http://schemas.microsoft.com/office/powerpoint/2010/main" val="580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128D-6205-4D42-8F3B-5A11915B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C40DE-9800-4A6C-8C53-B978F8362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067800" cy="6629399"/>
          </a:xfrm>
        </p:spPr>
      </p:pic>
    </p:spTree>
    <p:extLst>
      <p:ext uri="{BB962C8B-B14F-4D97-AF65-F5344CB8AC3E}">
        <p14:creationId xmlns:p14="http://schemas.microsoft.com/office/powerpoint/2010/main" val="7960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A0C8-83BD-4578-889E-6F9B1FFC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4B93E8-EE28-4679-8D38-EF3EE69D1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8991600" cy="6553199"/>
          </a:xfrm>
        </p:spPr>
      </p:pic>
    </p:spTree>
    <p:extLst>
      <p:ext uri="{BB962C8B-B14F-4D97-AF65-F5344CB8AC3E}">
        <p14:creationId xmlns:p14="http://schemas.microsoft.com/office/powerpoint/2010/main" val="57721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1851-C5EC-4C28-BBF5-0293631F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0408DC-5A4C-4278-B5EB-8E1D74F7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8991600" cy="6629399"/>
          </a:xfrm>
        </p:spPr>
      </p:pic>
    </p:spTree>
    <p:extLst>
      <p:ext uri="{BB962C8B-B14F-4D97-AF65-F5344CB8AC3E}">
        <p14:creationId xmlns:p14="http://schemas.microsoft.com/office/powerpoint/2010/main" val="7427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BB66-92B1-43D3-955F-13031FC8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F1F61B-E54D-4F6E-9A26-D4FF3CBCD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8991600" cy="6629399"/>
          </a:xfrm>
        </p:spPr>
      </p:pic>
    </p:spTree>
    <p:extLst>
      <p:ext uri="{BB962C8B-B14F-4D97-AF65-F5344CB8AC3E}">
        <p14:creationId xmlns:p14="http://schemas.microsoft.com/office/powerpoint/2010/main" val="28954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A9E6-60B7-4B65-893D-91C66342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B3F227-2375-48AF-B7E2-9B283ADC3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8991600" cy="6781799"/>
          </a:xfrm>
        </p:spPr>
      </p:pic>
    </p:spTree>
    <p:extLst>
      <p:ext uri="{BB962C8B-B14F-4D97-AF65-F5344CB8AC3E}">
        <p14:creationId xmlns:p14="http://schemas.microsoft.com/office/powerpoint/2010/main" val="408264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58AF7-E551-4DBF-8D57-E6DE1AB3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4D2AE-9D88-4E26-A336-BE1BF043D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8991600" cy="6629399"/>
          </a:xfrm>
        </p:spPr>
      </p:pic>
    </p:spTree>
    <p:extLst>
      <p:ext uri="{BB962C8B-B14F-4D97-AF65-F5344CB8AC3E}">
        <p14:creationId xmlns:p14="http://schemas.microsoft.com/office/powerpoint/2010/main" val="15265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D2D7-2F99-41CF-B16A-D50F3B6C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7E084-66BA-487A-A74A-A4CCE3A5A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8991600" cy="6629399"/>
          </a:xfrm>
        </p:spPr>
      </p:pic>
    </p:spTree>
    <p:extLst>
      <p:ext uri="{BB962C8B-B14F-4D97-AF65-F5344CB8AC3E}">
        <p14:creationId xmlns:p14="http://schemas.microsoft.com/office/powerpoint/2010/main" val="6798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467600" cy="11430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Conclusion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467600" cy="5181600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3200" dirty="0"/>
              <a:t>Overall this project of ours is being developed to help the user to get the information related to college easily.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/>
              <a:t>When chat bot technology is integrated with popular web services it can be utilized securely by an even larger audience.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/>
              <a:t> It also reduce the human efforts. </a:t>
            </a:r>
            <a:endParaRPr lang="en-IN" sz="3200" dirty="0"/>
          </a:p>
          <a:p>
            <a:pPr>
              <a:buNone/>
            </a:pP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7467600" cy="12954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5410200" cy="29845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About ChatBot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Features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Implementation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Working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398B4D-BE9B-4E76-9CD9-52C8B9DB6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8686800" cy="640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F7C7D-F2D6-4FEF-A6AB-03E9259DAC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286000"/>
            <a:ext cx="781308" cy="781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2380"/>
            <a:ext cx="7467600" cy="11430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About ChatBot :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User interfaces for software applications can come in a variety of formats, ranging from command-line, graphical, web application, and even voice.</a:t>
            </a:r>
          </a:p>
          <a:p>
            <a:pPr marL="0" indent="0">
              <a:buNone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Chat bots typically provide a text-based user interface, allowing the user to type commands and receive text as well as text to speech response.</a:t>
            </a:r>
            <a:endParaRPr lang="en-IN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A0E8-8340-49C1-9E0D-A26AF6C4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Features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88CA1-AAE7-4F75-BA6B-7798BB2A8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3200" dirty="0"/>
              <a:t>College Enquiry ChatBot system is built using AI algorithms mainly Decision Tree algorithm that analyzes user’s queries and understand user’s message.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32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dirty="0"/>
              <a:t>This System is a web application which provides answer to the query of the user very effectively. </a:t>
            </a:r>
            <a:endParaRPr lang="en-IN" sz="3200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246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9F4E-AF08-4376-BB1B-AB0FADC9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Implementation: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A7205-7319-47EC-950E-B3C945F38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3200" dirty="0"/>
              <a:t>Hardware Configurations</a:t>
            </a:r>
          </a:p>
          <a:p>
            <a:pPr marL="36576" indent="0">
              <a:buNone/>
            </a:pPr>
            <a:r>
              <a:rPr lang="en-IN" sz="3200" dirty="0"/>
              <a:t> 	Processor : 1.6 GHz or faster processor</a:t>
            </a:r>
          </a:p>
          <a:p>
            <a:pPr marL="36576" indent="0">
              <a:buNone/>
            </a:pPr>
            <a:r>
              <a:rPr lang="en-IN" sz="3200" dirty="0"/>
              <a:t>	Hard disk  : 5GB</a:t>
            </a:r>
          </a:p>
          <a:p>
            <a:pPr marL="36576" indent="0">
              <a:buNone/>
            </a:pPr>
            <a:r>
              <a:rPr lang="en-IN" sz="3200" dirty="0"/>
              <a:t>	RAM         : 1GB or more</a:t>
            </a:r>
          </a:p>
          <a:p>
            <a:pPr marL="36576" indent="0">
              <a:buNone/>
            </a:pPr>
            <a:endParaRPr lang="en-IN" sz="3200" dirty="0"/>
          </a:p>
          <a:p>
            <a:pPr marL="36576" indent="0">
              <a:buNone/>
            </a:pPr>
            <a:r>
              <a:rPr lang="en-IN" sz="3200" dirty="0"/>
              <a:t>       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200" dirty="0"/>
              <a:t>Software Configurations </a:t>
            </a:r>
          </a:p>
          <a:p>
            <a:pPr marL="36576" indent="0">
              <a:buNone/>
            </a:pPr>
            <a:r>
              <a:rPr lang="en-IN" sz="3200" dirty="0"/>
              <a:t>	Operating System     : Windows 7 or above</a:t>
            </a:r>
          </a:p>
          <a:p>
            <a:pPr marL="36576" indent="0">
              <a:buNone/>
            </a:pPr>
            <a:r>
              <a:rPr lang="en-IN" sz="3200" dirty="0"/>
              <a:t>	Languages	             : Html, Java Servlets</a:t>
            </a:r>
          </a:p>
          <a:p>
            <a:pPr marL="36576" indent="0">
              <a:buNone/>
            </a:pPr>
            <a:r>
              <a:rPr lang="en-IN" sz="3200" dirty="0"/>
              <a:t>   	Client server system : Apache tomcat 6.0</a:t>
            </a:r>
          </a:p>
          <a:p>
            <a:pPr marL="36576" indent="0">
              <a:buNone/>
            </a:pPr>
            <a:r>
              <a:rPr lang="en-IN" sz="3200" dirty="0"/>
              <a:t>	Database                  : MySQL</a:t>
            </a:r>
          </a:p>
          <a:p>
            <a:pPr marL="36576" indent="0">
              <a:buNone/>
            </a:pPr>
            <a:endParaRPr lang="en-IN" sz="3200" dirty="0"/>
          </a:p>
          <a:p>
            <a:pPr marL="36576" indent="0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281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82AE6-4D71-4812-8657-3812B12E1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7"/>
            <a:ext cx="7467600" cy="1143000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               Working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A393B-F0B0-43FE-9668-DFD93F566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7467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Use case Diagram: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744E06D-18D9-47B8-996B-3CD66331A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4999"/>
            <a:ext cx="70104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2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1E2B-998F-4621-B44A-639C4908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E89E60-A4F5-44E0-BAAE-320E36BB6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6308723"/>
          </a:xfrm>
        </p:spPr>
      </p:pic>
    </p:spTree>
    <p:extLst>
      <p:ext uri="{BB962C8B-B14F-4D97-AF65-F5344CB8AC3E}">
        <p14:creationId xmlns:p14="http://schemas.microsoft.com/office/powerpoint/2010/main" val="1183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A69D-8EFA-47CB-83C7-F28822D7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468BE-D5BB-4ACD-A333-13994390E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8991600" cy="6553200"/>
          </a:xfrm>
        </p:spPr>
      </p:pic>
    </p:spTree>
    <p:extLst>
      <p:ext uri="{BB962C8B-B14F-4D97-AF65-F5344CB8AC3E}">
        <p14:creationId xmlns:p14="http://schemas.microsoft.com/office/powerpoint/2010/main" val="37223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199A-048A-4664-B7DA-97190911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4E89A-4573-4097-9F4F-1E7234B94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8991600" cy="6553199"/>
          </a:xfrm>
        </p:spPr>
      </p:pic>
    </p:spTree>
    <p:extLst>
      <p:ext uri="{BB962C8B-B14F-4D97-AF65-F5344CB8AC3E}">
        <p14:creationId xmlns:p14="http://schemas.microsoft.com/office/powerpoint/2010/main" val="318350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891</TotalTime>
  <Words>238</Words>
  <Application>Microsoft Office PowerPoint</Application>
  <PresentationFormat>On-screen Show (4:3)</PresentationFormat>
  <Paragraphs>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Franklin Gothic Book</vt:lpstr>
      <vt:lpstr>Mongolian Baiti</vt:lpstr>
      <vt:lpstr>Wingdings</vt:lpstr>
      <vt:lpstr>Wingdings 2</vt:lpstr>
      <vt:lpstr>Technic</vt:lpstr>
      <vt:lpstr> AI COLLEGE ENQUIRY CHATBOT SYSTEM </vt:lpstr>
      <vt:lpstr>Outline</vt:lpstr>
      <vt:lpstr>About ChatBot : </vt:lpstr>
      <vt:lpstr>Features :</vt:lpstr>
      <vt:lpstr>Implementation:</vt:lpstr>
      <vt:lpstr>               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Mona: Secure Multi-Owner Data Sharing for Dynamic Groups in the Cloud</dc:title>
  <dc:creator>MSM Technologies</dc:creator>
  <cp:lastModifiedBy>Aketi Venkata Sai Sumanth</cp:lastModifiedBy>
  <cp:revision>119</cp:revision>
  <dcterms:created xsi:type="dcterms:W3CDTF">2006-08-16T00:00:00Z</dcterms:created>
  <dcterms:modified xsi:type="dcterms:W3CDTF">2019-04-29T04:05:52Z</dcterms:modified>
</cp:coreProperties>
</file>